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079700" cy="49679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3" autoAdjust="0"/>
    <p:restoredTop sz="94660"/>
  </p:normalViewPr>
  <p:slideViewPr>
    <p:cSldViewPr snapToGrid="0">
      <p:cViewPr varScale="1">
        <p:scale>
          <a:sx n="15" d="100"/>
          <a:sy n="15" d="100"/>
        </p:scale>
        <p:origin x="342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64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74BD6F05-E116-D1CC-6C5B-F3DE786EF2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4"/>
            <a:ext cx="28079700" cy="4967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76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2807940" rtl="0" eaLnBrk="1" latinLnBrk="1" hangingPunct="1">
        <a:lnSpc>
          <a:spcPct val="90000"/>
        </a:lnSpc>
        <a:spcBef>
          <a:spcPct val="0"/>
        </a:spcBef>
        <a:buNone/>
        <a:defRPr sz="135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01985" indent="-701985" algn="l" defTabSz="2807940" rtl="0" eaLnBrk="1" latinLnBrk="1" hangingPunct="1">
        <a:lnSpc>
          <a:spcPct val="90000"/>
        </a:lnSpc>
        <a:spcBef>
          <a:spcPts val="3071"/>
        </a:spcBef>
        <a:buFont typeface="Arial" panose="020B0604020202020204" pitchFamily="34" charset="0"/>
        <a:buChar char="•"/>
        <a:defRPr sz="8598" kern="1200">
          <a:solidFill>
            <a:schemeClr val="tx1"/>
          </a:solidFill>
          <a:latin typeface="+mn-lt"/>
          <a:ea typeface="+mn-ea"/>
          <a:cs typeface="+mn-cs"/>
        </a:defRPr>
      </a:lvl1pPr>
      <a:lvl2pPr marL="2105955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7370" kern="1200">
          <a:solidFill>
            <a:schemeClr val="tx1"/>
          </a:solidFill>
          <a:latin typeface="+mn-lt"/>
          <a:ea typeface="+mn-ea"/>
          <a:cs typeface="+mn-cs"/>
        </a:defRPr>
      </a:lvl2pPr>
      <a:lvl3pPr marL="3509924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6142" kern="1200">
          <a:solidFill>
            <a:schemeClr val="tx1"/>
          </a:solidFill>
          <a:latin typeface="+mn-lt"/>
          <a:ea typeface="+mn-ea"/>
          <a:cs typeface="+mn-cs"/>
        </a:defRPr>
      </a:lvl3pPr>
      <a:lvl4pPr marL="4913894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4pPr>
      <a:lvl5pPr marL="6317864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5pPr>
      <a:lvl6pPr marL="7721834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6pPr>
      <a:lvl7pPr marL="9125803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7pPr>
      <a:lvl8pPr marL="10529773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8pPr>
      <a:lvl9pPr marL="11933743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1pPr>
      <a:lvl2pPr marL="1403970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2pPr>
      <a:lvl3pPr marL="2807940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3pPr>
      <a:lvl4pPr marL="4211909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4pPr>
      <a:lvl5pPr marL="5615879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5pPr>
      <a:lvl6pPr marL="7019849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6pPr>
      <a:lvl7pPr marL="8423819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7pPr>
      <a:lvl8pPr marL="9827788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8pPr>
      <a:lvl9pPr marL="11231758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2380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0</Words>
  <Application>Microsoft Office PowerPoint</Application>
  <PresentationFormat>사용자 지정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임세윤 Medi</dc:creator>
  <cp:lastModifiedBy>임세윤 Medi</cp:lastModifiedBy>
  <cp:revision>1</cp:revision>
  <dcterms:created xsi:type="dcterms:W3CDTF">2025-06-26T06:37:44Z</dcterms:created>
  <dcterms:modified xsi:type="dcterms:W3CDTF">2025-06-26T06:38:48Z</dcterms:modified>
</cp:coreProperties>
</file>